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0" r:id="rId9"/>
    <p:sldId id="265" r:id="rId10"/>
    <p:sldId id="266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C77-B0B3-4C84-A934-3ACD4759CF1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15C7-A11A-4B7F-B397-5E717C24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1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C77-B0B3-4C84-A934-3ACD4759CF1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15C7-A11A-4B7F-B397-5E717C24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C77-B0B3-4C84-A934-3ACD4759CF1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15C7-A11A-4B7F-B397-5E717C24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xmlns="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767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C77-B0B3-4C84-A934-3ACD4759CF1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15C7-A11A-4B7F-B397-5E717C24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4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C77-B0B3-4C84-A934-3ACD4759CF1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15C7-A11A-4B7F-B397-5E717C24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5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C77-B0B3-4C84-A934-3ACD4759CF1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15C7-A11A-4B7F-B397-5E717C24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2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C77-B0B3-4C84-A934-3ACD4759CF1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15C7-A11A-4B7F-B397-5E717C24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4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C77-B0B3-4C84-A934-3ACD4759CF1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15C7-A11A-4B7F-B397-5E717C24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C77-B0B3-4C84-A934-3ACD4759CF1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15C7-A11A-4B7F-B397-5E717C24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C77-B0B3-4C84-A934-3ACD4759CF1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15C7-A11A-4B7F-B397-5E717C24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C77-B0B3-4C84-A934-3ACD4759CF1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15C7-A11A-4B7F-B397-5E717C24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2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DC77-B0B3-4C84-A934-3ACD4759CF1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915C7-A11A-4B7F-B397-5E717C24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itbangterapan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0"/>
            <a:ext cx="1153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7372"/>
          </a:xfr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9504"/>
              </p:ext>
            </p:extLst>
          </p:nvPr>
        </p:nvGraphicFramePr>
        <p:xfrm>
          <a:off x="2189746" y="1247405"/>
          <a:ext cx="7808495" cy="4551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365"/>
                <a:gridCol w="2352229"/>
                <a:gridCol w="2253302"/>
                <a:gridCol w="2584599"/>
              </a:tblGrid>
              <a:tr h="27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NO.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URAIAN KEGIATAN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WAKTU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61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Batas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Akhir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Pengajuan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Proposal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08 April 2021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Dikirim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via e-mail : litbangterapan@gmail.com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79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Proposal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12– 23 April 2021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Desk Evaluation dan presentasi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61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Pengumuman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April 2021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Website : http:// bappeda.slemankab.go.id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79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Presentasi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KAK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 ke I Mei 2021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 yang lolos seleksi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7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Tanda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Tangan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Kontrak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 ke I Juni 2021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851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Pencairan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Dana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II November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(2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termin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Awal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selesai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pelaksanaan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61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Presentasi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hasil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 IV November 2021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79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Monitoring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Evaluasi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 dan  September 2021</a:t>
                      </a:r>
                      <a:endParaRPr lang="en-US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35207" y="3838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Jadwal</a:t>
            </a:r>
            <a:r>
              <a:rPr lang="en-US" sz="40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20653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7372"/>
          </a:xfr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13148" y="832392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Kriteria</a:t>
            </a:r>
            <a:r>
              <a:rPr lang="en-US" sz="40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Usulan</a:t>
            </a:r>
            <a:endParaRPr lang="en-US" sz="4000" dirty="0" smtClean="0">
              <a:solidFill>
                <a:schemeClr val="tx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6137" y="1556639"/>
            <a:ext cx="9817768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Ketua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dosen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mahasiswa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perguruan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tinggi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wilayah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DIY,</a:t>
            </a:r>
            <a:endParaRPr lang="en-U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Anggota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dosen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mahasiswa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minimal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berjumlah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anggota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en-U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berupa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lembaga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kelompok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dosen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kelompok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kelompok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studi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/unit: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penyusun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pengusul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proposal,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penanggungjawab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(LPPM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sebutan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lain yang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melaksanakan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fungsi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pengabdian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masyarakat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mengetahui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dana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langsung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Judul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kegiatan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boleh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sama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judul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kegiatan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lain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sama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Wilayah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penelitian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KABUPATEN SLEMAN, Daerah Istimewa Yogyakarta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7372"/>
          </a:xfr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09400" y="69267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Seleksi</a:t>
            </a:r>
            <a:r>
              <a:rPr lang="en-US" sz="40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 Proposal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8168" y="1416926"/>
            <a:ext cx="9817768" cy="1463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Seleksi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proposal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dilakukan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tahap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yaitu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desk evaluation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presentasi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Seleksi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dimaksudkan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menjaring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proposal yang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memenuhi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persyaratan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pengembangan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79615"/>
              </p:ext>
            </p:extLst>
          </p:nvPr>
        </p:nvGraphicFramePr>
        <p:xfrm>
          <a:off x="1806742" y="2560312"/>
          <a:ext cx="8578515" cy="3243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8026"/>
                <a:gridCol w="1981654"/>
                <a:gridCol w="1138078"/>
                <a:gridCol w="1920757"/>
              </a:tblGrid>
              <a:tr h="5342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Bobot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bidang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deskripsi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Materi kegiatan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(bobot)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Score (10-100)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Nilai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(bobot X score)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8560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1200"/>
                        <a:buFont typeface="+mj-lt"/>
                        <a:buNone/>
                      </a:pPr>
                      <a:r>
                        <a:rPr lang="en-GB" sz="14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Kelengkapan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format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kejelasan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konsep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(20%)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534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1200"/>
                        <a:buFont typeface="+mj-lt"/>
                        <a:buNone/>
                      </a:pP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Manfaat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hasil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inovasi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(25%)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0907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1200"/>
                        <a:buFont typeface="+mj-lt"/>
                        <a:buNone/>
                      </a:pP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Kemudahan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dalam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penerapan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(25%)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15983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1200"/>
                        <a:buFont typeface="+mj-lt"/>
                        <a:buNone/>
                      </a:pP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Kemitraan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kolaborasi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dibuktikan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adanya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Surat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Bermitra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ditanda-tangani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oleh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para </a:t>
                      </a: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pihak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(30%)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7372"/>
          </a:xfrm>
        </p:spPr>
      </p:pic>
      <p:sp>
        <p:nvSpPr>
          <p:cNvPr id="3" name="Rectangle 2"/>
          <p:cNvSpPr/>
          <p:nvPr/>
        </p:nvSpPr>
        <p:spPr>
          <a:xfrm>
            <a:off x="1736556" y="1779300"/>
            <a:ext cx="945281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Proposal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ditulis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mengikuti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pedoman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berbentuk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file .</a:t>
            </a:r>
            <a:r>
              <a:rPr lang="en-GB" sz="2000" i="1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pdf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dan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dikirim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melalui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e-mail,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selambat-lambatnya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tanggal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08 April 2021 </a:t>
            </a:r>
            <a:r>
              <a:rPr lang="en-GB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pukul</a:t>
            </a:r>
            <a:r>
              <a:rPr lang="en-GB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14.00 WIB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ke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alamat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email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berikut</a:t>
            </a:r>
            <a:r>
              <a:rPr lang="en-GB" sz="2000" b="1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: </a:t>
            </a:r>
            <a:r>
              <a:rPr lang="en-GB" sz="2000" b="1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litbangterapan@gmail.com</a:t>
            </a:r>
            <a:endParaRPr lang="en-GB" sz="2000" b="1" u="sng" dirty="0" smtClean="0">
              <a:solidFill>
                <a:srgbClr val="0563C1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Dana per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kegiatan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penelitian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maksimal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Rp</a:t>
            </a:r>
            <a:r>
              <a:rPr lang="en-GB" sz="2000" b="1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25.000.000 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dua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puluh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lima </a:t>
            </a:r>
            <a:r>
              <a:rPr lang="en-GB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juta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Rupiah).</a:t>
            </a:r>
            <a:endParaRPr lang="en-US" sz="2000" dirty="0" smtClean="0"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Pedoman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diunduh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pada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tautan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bit.ly/penelitianterapan2021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laman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web </a:t>
            </a:r>
            <a:r>
              <a:rPr lang="en-US" sz="2000" u="sng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bappeda.slemankab.go.id</a:t>
            </a:r>
            <a:endParaRPr lang="en-US" sz="2000" u="sng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09401" y="1161911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bril Fatface" panose="02000503000000020003" pitchFamily="50" charset="0"/>
              </a:rPr>
              <a:t>Kriteria</a:t>
            </a:r>
            <a:r>
              <a:rPr lang="en-US" sz="4000" dirty="0" smtClean="0">
                <a:solidFill>
                  <a:schemeClr val="tx1"/>
                </a:solidFill>
                <a:latin typeface="Abril Fatface" panose="02000503000000020003" pitchFamily="50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bril Fatface" panose="02000503000000020003" pitchFamily="50" charset="0"/>
              </a:rPr>
              <a:t>Tambahan</a:t>
            </a:r>
            <a:endParaRPr lang="en-US" sz="4000" dirty="0" smtClean="0">
              <a:solidFill>
                <a:schemeClr val="tx1"/>
              </a:solidFill>
              <a:latin typeface="Abril Fatface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7372"/>
          </a:xfr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09401" y="29110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sz="8000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Terimakasih</a:t>
            </a:r>
            <a:endParaRPr lang="en-US" sz="8000" dirty="0" smtClean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7372"/>
          </a:xfrm>
        </p:spPr>
      </p:pic>
      <p:sp>
        <p:nvSpPr>
          <p:cNvPr id="8" name="Rectangle 7"/>
          <p:cNvSpPr/>
          <p:nvPr/>
        </p:nvSpPr>
        <p:spPr>
          <a:xfrm>
            <a:off x="2370222" y="1554117"/>
            <a:ext cx="71467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RPJMD </a:t>
            </a:r>
            <a:r>
              <a:rPr lang="en-US" sz="2400" i="1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Kabupaten</a:t>
            </a:r>
            <a:r>
              <a:rPr lang="en-US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Sleman</a:t>
            </a:r>
            <a:r>
              <a:rPr lang="en-US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tahun</a:t>
            </a:r>
            <a:r>
              <a:rPr lang="en-US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2016 – 2021 </a:t>
            </a:r>
            <a:r>
              <a:rPr lang="en-US" sz="2400" i="1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memuat</a:t>
            </a:r>
            <a:r>
              <a:rPr lang="en-US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</a:t>
            </a:r>
            <a:r>
              <a:rPr lang="en-US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id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“Terwujudnya </a:t>
            </a:r>
            <a:r>
              <a:rPr lang="en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id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asyarakat Sleman yang </a:t>
            </a:r>
            <a:r>
              <a:rPr lang="en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id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ebih Sejahtera, Mandiri, Berbudaya dan Terintegrasikannya </a:t>
            </a:r>
            <a:r>
              <a:rPr lang="en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id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istem </a:t>
            </a:r>
            <a:r>
              <a:rPr lang="en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id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id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overnment </a:t>
            </a:r>
            <a:r>
              <a:rPr lang="en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id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enuju </a:t>
            </a:r>
            <a:r>
              <a:rPr lang="en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id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 </a:t>
            </a:r>
            <a:r>
              <a:rPr lang="en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id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egency </a:t>
            </a:r>
            <a:r>
              <a:rPr lang="en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id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 </a:t>
            </a:r>
            <a:r>
              <a:rPr lang="en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id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ahun 2021</a:t>
            </a:r>
            <a:r>
              <a:rPr lang="en-ID" sz="24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 err="1" smtClean="0">
                <a:latin typeface="Berlin Sans FB" panose="020E0602020502020306" pitchFamily="34" charset="0"/>
              </a:rPr>
              <a:t>Indikator</a:t>
            </a:r>
            <a:r>
              <a:rPr lang="en-US" sz="4000" dirty="0" smtClean="0">
                <a:latin typeface="Berlin Sans FB" panose="020E0602020502020306" pitchFamily="34" charset="0"/>
              </a:rPr>
              <a:t> RPJMD </a:t>
            </a:r>
            <a:r>
              <a:rPr lang="en-US" sz="4000" dirty="0" err="1" smtClean="0">
                <a:latin typeface="Berlin Sans FB" panose="020E0602020502020306" pitchFamily="34" charset="0"/>
              </a:rPr>
              <a:t>Perlu</a:t>
            </a:r>
            <a:r>
              <a:rPr lang="en-US" sz="4000" dirty="0" smtClean="0">
                <a:latin typeface="Berlin Sans FB" panose="020E0602020502020306" pitchFamily="34" charset="0"/>
              </a:rPr>
              <a:t> </a:t>
            </a:r>
            <a:r>
              <a:rPr lang="en-US" sz="4000" dirty="0" err="1">
                <a:latin typeface="Berlin Sans FB" panose="020E0602020502020306" pitchFamily="34" charset="0"/>
              </a:rPr>
              <a:t>D</a:t>
            </a:r>
            <a:r>
              <a:rPr lang="en-US" sz="4000" dirty="0" err="1" smtClean="0">
                <a:latin typeface="Berlin Sans FB" panose="020E0602020502020306" pitchFamily="34" charset="0"/>
              </a:rPr>
              <a:t>iakselerasi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3836DEC-6847-4A18-9021-A9D91886A78E}"/>
              </a:ext>
            </a:extLst>
          </p:cNvPr>
          <p:cNvGrpSpPr/>
          <p:nvPr/>
        </p:nvGrpSpPr>
        <p:grpSpPr>
          <a:xfrm>
            <a:off x="868164" y="1647868"/>
            <a:ext cx="2555429" cy="2396893"/>
            <a:chOff x="728131" y="2276872"/>
            <a:chExt cx="2763749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51BF68A7-1992-40F1-9BFE-741E7EAE165E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3F3E97E-A1A3-4B37-8D92-649D5E6B03E2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17D32B-C8B6-4EE2-A566-EDA2F682AEC7}"/>
              </a:ext>
            </a:extLst>
          </p:cNvPr>
          <p:cNvSpPr txBox="1"/>
          <p:nvPr/>
        </p:nvSpPr>
        <p:spPr>
          <a:xfrm>
            <a:off x="795396" y="4258452"/>
            <a:ext cx="30547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Persentase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Penduduk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Miskin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Kabupaten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Sleman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tahun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2020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sebesar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8,12%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meningkat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tahun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sebesar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7,41.</a:t>
            </a: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tahun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persentase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penduduk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miskin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sebesar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7,71%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4E41F2-4D19-4067-9C8E-AE7E46855C9C}"/>
              </a:ext>
            </a:extLst>
          </p:cNvPr>
          <p:cNvGrpSpPr/>
          <p:nvPr/>
        </p:nvGrpSpPr>
        <p:grpSpPr>
          <a:xfrm>
            <a:off x="4737975" y="1748389"/>
            <a:ext cx="2555429" cy="2396893"/>
            <a:chOff x="728131" y="2276872"/>
            <a:chExt cx="2763749" cy="2592288"/>
          </a:xfrm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xmlns="" id="{DC619D23-CA19-4111-8099-06645C917618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34FECEB-B930-44DD-902A-82AE1FEAC85D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02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CC199-E6DC-4C4A-9431-395A7249B69E}"/>
              </a:ext>
            </a:extLst>
          </p:cNvPr>
          <p:cNvSpPr txBox="1"/>
          <p:nvPr/>
        </p:nvSpPr>
        <p:spPr>
          <a:xfrm>
            <a:off x="4737975" y="4303076"/>
            <a:ext cx="2791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Lama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Tinggal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Wisatawan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Kabupaten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Sleman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tahun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2020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selama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1,91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target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tahun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2021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selama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2,02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hari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5330580-52E1-4D01-A3FB-AFD284633308}"/>
              </a:ext>
            </a:extLst>
          </p:cNvPr>
          <p:cNvGrpSpPr/>
          <p:nvPr/>
        </p:nvGrpSpPr>
        <p:grpSpPr>
          <a:xfrm>
            <a:off x="8607785" y="1620323"/>
            <a:ext cx="2555429" cy="2396893"/>
            <a:chOff x="728131" y="2276872"/>
            <a:chExt cx="2763749" cy="2592288"/>
          </a:xfrm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xmlns="" id="{B9631074-C075-4E7E-8711-161FF035D5B8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F11B619-6CAD-4D95-B8AD-B2A9A6F66FE1}"/>
                </a:ext>
              </a:extLst>
            </p:cNvPr>
            <p:cNvSpPr txBox="1"/>
            <p:nvPr/>
          </p:nvSpPr>
          <p:spPr>
            <a:xfrm>
              <a:off x="728131" y="3185929"/>
              <a:ext cx="704459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611CFD-749D-4C1C-9E99-D6B12CEA62F8}"/>
              </a:ext>
            </a:extLst>
          </p:cNvPr>
          <p:cNvSpPr txBox="1"/>
          <p:nvPr/>
        </p:nvSpPr>
        <p:spPr>
          <a:xfrm>
            <a:off x="8766322" y="4195355"/>
            <a:ext cx="2699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Rata-rata Lama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Sekolah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Kabupaten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Sleman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tahun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2020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selama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10,66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tahun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target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tahun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2021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selama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10,85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tahun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93" y="2134014"/>
            <a:ext cx="1441707" cy="14417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73" y="2230259"/>
            <a:ext cx="1441707" cy="14417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914" y="2097915"/>
            <a:ext cx="1441707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12192000" cy="6855106"/>
          </a:xfrm>
        </p:spPr>
      </p:pic>
      <p:sp>
        <p:nvSpPr>
          <p:cNvPr id="5" name="Rectangle 4"/>
          <p:cNvSpPr/>
          <p:nvPr/>
        </p:nvSpPr>
        <p:spPr>
          <a:xfrm>
            <a:off x="2642935" y="2313634"/>
            <a:ext cx="6906125" cy="278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Pemanfaatan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Informasi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Adaptasi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Gaya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Hidup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Baru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Mengatasi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Kemiskinan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Pemasaran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UMKM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Pendidikan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09398" y="914670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Elephant" panose="02020904090505020303" pitchFamily="18" charset="0"/>
              </a:rPr>
              <a:t>Tema</a:t>
            </a:r>
            <a:r>
              <a:rPr lang="en-US" sz="40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Elephant" panose="02020904090505020303" pitchFamily="18" charset="0"/>
              </a:rPr>
              <a:t>Penelitian</a:t>
            </a:r>
            <a:r>
              <a:rPr lang="en-US" sz="40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Elephant" panose="02020904090505020303" pitchFamily="18" charset="0"/>
              </a:rPr>
              <a:t>Terapan</a:t>
            </a:r>
            <a:endParaRPr lang="en-US" sz="4000" dirty="0" smtClean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7372"/>
          </a:xfrm>
        </p:spPr>
      </p:pic>
      <p:sp>
        <p:nvSpPr>
          <p:cNvPr id="8" name="Rectangle 7"/>
          <p:cNvSpPr/>
          <p:nvPr/>
        </p:nvSpPr>
        <p:spPr>
          <a:xfrm>
            <a:off x="1132972" y="3250245"/>
            <a:ext cx="9276349" cy="23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Tema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ditetapkan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indikator-indikator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perlu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segera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didorong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pencapaiannya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pada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RPJMD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Kabupaten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Sleman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2016 - 2021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yakni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terkait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angka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kemiskinan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ekonomi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berbasis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ekonomi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kreatif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Disamping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era normal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baru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akibat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Pandemi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Covid-19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menjadi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pertimbangan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pemanfaatan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secara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intens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mengurangi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aktifitas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kontak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langsung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89" y="1"/>
            <a:ext cx="8233611" cy="308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417" y="1182189"/>
            <a:ext cx="1675363" cy="1690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080" y="3248319"/>
            <a:ext cx="1675363" cy="1690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515" y="5803608"/>
            <a:ext cx="837161" cy="8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737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547" y="118440"/>
            <a:ext cx="1958140" cy="1979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80" y="4079032"/>
            <a:ext cx="1733513" cy="17496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2993" y="2031869"/>
            <a:ext cx="9276349" cy="2749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Gaya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terdampak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diperkirakan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pemanfaatan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kemiskinan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UMKM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penguatan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produk-produknya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848" y="4903470"/>
            <a:ext cx="1675363" cy="1690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206" y="229669"/>
            <a:ext cx="1675363" cy="16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12192000" cy="6855106"/>
          </a:xfr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09398" y="914670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Elephant" panose="02020904090505020303" pitchFamily="18" charset="0"/>
              </a:rPr>
              <a:t>Tujuan</a:t>
            </a:r>
            <a:r>
              <a:rPr lang="en-US" sz="40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 Program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9116" y="2467198"/>
            <a:ext cx="8518358" cy="1953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i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Terlaksananya</a:t>
            </a:r>
            <a:r>
              <a:rPr lang="en-GB" sz="200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i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penelitian</a:t>
            </a:r>
            <a:r>
              <a:rPr lang="en-GB" sz="200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i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terapan</a:t>
            </a:r>
            <a:r>
              <a:rPr lang="en-GB" sz="200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GB" sz="2000" i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hasilnya</a:t>
            </a:r>
            <a:r>
              <a:rPr lang="en-GB" sz="200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i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</a:t>
            </a:r>
            <a:r>
              <a:rPr lang="en-GB" sz="200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i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diterapkan</a:t>
            </a:r>
            <a:r>
              <a:rPr lang="en-GB" sz="200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2000" i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wilayah</a:t>
            </a:r>
            <a:r>
              <a:rPr lang="en-GB" sz="200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i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Kabupaten</a:t>
            </a:r>
            <a:r>
              <a:rPr lang="en-GB" sz="200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i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Sleman</a:t>
            </a:r>
            <a:r>
              <a:rPr lang="en-GB" sz="200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US" sz="2000" i="1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i="1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Mendapatkan</a:t>
            </a:r>
            <a:r>
              <a:rPr lang="en-US" sz="20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hasil</a:t>
            </a:r>
            <a:r>
              <a:rPr lang="en-US" sz="20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penelitian</a:t>
            </a:r>
            <a:r>
              <a:rPr lang="en-US" sz="20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2000" i="1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menjadi</a:t>
            </a:r>
            <a:r>
              <a:rPr lang="en-US" sz="20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input </a:t>
            </a:r>
            <a:r>
              <a:rPr lang="en-US" sz="2000" i="1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bagi</a:t>
            </a:r>
            <a:r>
              <a:rPr lang="en-US" sz="20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kebijakan</a:t>
            </a:r>
            <a:r>
              <a:rPr lang="en-US" sz="20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pembangunan</a:t>
            </a:r>
            <a:r>
              <a:rPr lang="en-US" sz="20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US" sz="2000" i="1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Kabupaten</a:t>
            </a:r>
            <a:r>
              <a:rPr lang="en-US" sz="20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Sleman</a:t>
            </a:r>
            <a:r>
              <a:rPr lang="en-US" sz="2000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000" i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" y="0"/>
            <a:ext cx="12059653" cy="6858000"/>
          </a:xfrm>
          <a:prstGeom prst="rect">
            <a:avLst/>
          </a:prstGeom>
        </p:spPr>
      </p:pic>
      <p:sp>
        <p:nvSpPr>
          <p:cNvPr id="13" name="Freeform 18">
            <a:extLst>
              <a:ext uri="{FF2B5EF4-FFF2-40B4-BE49-F238E27FC236}">
                <a16:creationId xmlns:a16="http://schemas.microsoft.com/office/drawing/2014/main" xmlns="" id="{B52DDCA4-7D88-4535-B36B-6E49D5BA18AA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E443A2A-7A49-4514-98BA-BCA02E03DD24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599832C-437A-4D35-A5FC-012EBEC098FF}"/>
              </a:ext>
            </a:extLst>
          </p:cNvPr>
          <p:cNvSpPr/>
          <p:nvPr/>
        </p:nvSpPr>
        <p:spPr>
          <a:xfrm>
            <a:off x="5920972" y="1761241"/>
            <a:ext cx="756085" cy="7560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A1E185E-525C-4BA8-865C-B9DE200FC274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F48DE3C-AAEA-43D3-A654-B3167A298F64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78CDE65-E65F-4C95-92BF-DE284E78A00A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EC6CC38-D3C7-4112-A57D-140D6F3D0266}"/>
              </a:ext>
            </a:extLst>
          </p:cNvPr>
          <p:cNvSpPr/>
          <p:nvPr/>
        </p:nvSpPr>
        <p:spPr>
          <a:xfrm>
            <a:off x="6688346" y="1700475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6E83C54-D9F2-47F2-A13F-4DBE89826660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4926A7B-5C1A-4A9E-AE5A-9496C534FC42}"/>
              </a:ext>
            </a:extLst>
          </p:cNvPr>
          <p:cNvSpPr/>
          <p:nvPr/>
        </p:nvSpPr>
        <p:spPr>
          <a:xfrm>
            <a:off x="4356259" y="4124350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5C7BC1D-8344-4EE3-AD6A-78B7A4E412FA}"/>
              </a:ext>
            </a:extLst>
          </p:cNvPr>
          <p:cNvSpPr/>
          <p:nvPr/>
        </p:nvSpPr>
        <p:spPr>
          <a:xfrm>
            <a:off x="6221733" y="3643531"/>
            <a:ext cx="621680" cy="6216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59A06AD-B7D0-46D3-9296-773EA0D906FE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399AB51D-00FE-4A49-91AB-BEA31DB96DBB}"/>
              </a:ext>
            </a:extLst>
          </p:cNvPr>
          <p:cNvSpPr/>
          <p:nvPr/>
        </p:nvSpPr>
        <p:spPr>
          <a:xfrm>
            <a:off x="6766515" y="1964259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B754431-0A66-4F09-A1D6-5FCD1C5649EF}"/>
              </a:ext>
            </a:extLst>
          </p:cNvPr>
          <p:cNvSpPr/>
          <p:nvPr/>
        </p:nvSpPr>
        <p:spPr>
          <a:xfrm>
            <a:off x="4076108" y="2097023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0D9C372-F9FB-4FF2-B573-EE611D2914A3}"/>
              </a:ext>
            </a:extLst>
          </p:cNvPr>
          <p:cNvSpPr/>
          <p:nvPr/>
        </p:nvSpPr>
        <p:spPr>
          <a:xfrm>
            <a:off x="4624802" y="4223346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9F2E446-6A2C-4EA3-B840-0C832B774E93}"/>
              </a:ext>
            </a:extLst>
          </p:cNvPr>
          <p:cNvSpPr txBox="1"/>
          <p:nvPr/>
        </p:nvSpPr>
        <p:spPr>
          <a:xfrm>
            <a:off x="8549672" y="1517831"/>
            <a:ext cx="3240832" cy="124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Terselenggaranya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penelitian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bermanfaat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pembangunan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Kabupaten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Sleman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B8D5D11-2C60-4A98-96FC-29BEE357E489}"/>
              </a:ext>
            </a:extLst>
          </p:cNvPr>
          <p:cNvSpPr txBox="1"/>
          <p:nvPr/>
        </p:nvSpPr>
        <p:spPr>
          <a:xfrm>
            <a:off x="853239" y="1667864"/>
            <a:ext cx="2983843" cy="124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Terjalinnya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kerjasama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pemerintah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Kabupaten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Sleman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Perguruan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Tinggi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1D4552-0519-45FD-8F85-8218605AFE2F}"/>
              </a:ext>
            </a:extLst>
          </p:cNvPr>
          <p:cNvSpPr txBox="1"/>
          <p:nvPr/>
        </p:nvSpPr>
        <p:spPr>
          <a:xfrm>
            <a:off x="837186" y="3934806"/>
            <a:ext cx="3397300" cy="161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Diperolehnya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hasil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penelitian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terapan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diimplementasikan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direplikasi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mempercepat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tercapainya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pembangunan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sudah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ditetapkan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4863734-E715-4AC7-852B-921E44AF5ED2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xmlns="" id="{20D7848A-87B9-43D5-91D2-833BEE4F53B0}"/>
              </a:ext>
            </a:extLst>
          </p:cNvPr>
          <p:cNvSpPr/>
          <p:nvPr/>
        </p:nvSpPr>
        <p:spPr>
          <a:xfrm rot="20700000">
            <a:off x="7079064" y="2380332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8009" y="2385721"/>
            <a:ext cx="381134" cy="37838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987659" y="4422926"/>
            <a:ext cx="316162" cy="63990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Elephant" panose="02020904090505020303" pitchFamily="18" charset="0"/>
              </a:rPr>
              <a:t>Manfaat</a:t>
            </a:r>
            <a:r>
              <a:rPr lang="en-US" sz="36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 Program</a:t>
            </a:r>
            <a:endParaRPr lang="en-US" sz="36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12192000" cy="6855106"/>
          </a:xfr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09398" y="914670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Elephant" panose="02020904090505020303" pitchFamily="18" charset="0"/>
              </a:rPr>
              <a:t>Luaran</a:t>
            </a:r>
            <a:r>
              <a:rPr lang="en-US" sz="40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 Program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6817" y="2009998"/>
            <a:ext cx="8518358" cy="341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Keberhasilan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Penelitian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ditunjukkan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luaran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berupa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Karya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inovatif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berbasis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riset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kasus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evaluasi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kebijakan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/program,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karya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aplikatif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pemanfaatan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informasi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adaptasi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gaya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hidup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baru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mengatasi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kemiskinan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pemasaran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UMKM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pendidikan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i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720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Malgun Gothic</vt:lpstr>
      <vt:lpstr>Abril Fatface</vt:lpstr>
      <vt:lpstr>Arial</vt:lpstr>
      <vt:lpstr>Berlin Sans FB</vt:lpstr>
      <vt:lpstr>Calibri</vt:lpstr>
      <vt:lpstr>Calibri Light</vt:lpstr>
      <vt:lpstr>Elephant</vt:lpstr>
      <vt:lpstr>Forte</vt:lpstr>
      <vt:lpstr>Franklin Gothic Heavy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2021-03-03T14:26:27Z</dcterms:created>
  <dcterms:modified xsi:type="dcterms:W3CDTF">2021-03-03T18:21:59Z</dcterms:modified>
</cp:coreProperties>
</file>